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ccc6a77b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ccc6a77b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ccc6a77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ccc6a77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ccc6a77b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ccc6a77b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cc6a77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cc6a77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ccc6a77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ccc6a77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ccc6a77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ccc6a77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ccc6a77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ccc6a77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ccc6a77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ccc6a77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ccc6a77b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ccc6a77b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ccc6a77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ccc6a77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VPC Summary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type="title"/>
          </p:nvPr>
        </p:nvSpPr>
        <p:spPr>
          <a:xfrm>
            <a:off x="938500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VPC Endpoints</a:t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591450" y="1051800"/>
            <a:ext cx="6411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private connections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 and AWS services.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Enabled by AWS PrivateLink.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use private IP addresses to access services discreetly.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traffic remains in Amazon's network only.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Interface endpoints and Gateway load balancer endpoints.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100" y="1964200"/>
            <a:ext cx="1474750" cy="14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>
            <p:ph type="title"/>
          </p:nvPr>
        </p:nvSpPr>
        <p:spPr>
          <a:xfrm>
            <a:off x="725000" y="445025"/>
            <a:ext cx="57357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PrivateLink</a:t>
            </a:r>
            <a:endParaRPr/>
          </a:p>
        </p:txBody>
      </p:sp>
      <p:sp>
        <p:nvSpPr>
          <p:cNvPr id="224" name="Google Shape;224;p46"/>
          <p:cNvSpPr txBox="1"/>
          <p:nvPr>
            <p:ph idx="1" type="body"/>
          </p:nvPr>
        </p:nvSpPr>
        <p:spPr>
          <a:xfrm>
            <a:off x="608550" y="1159850"/>
            <a:ext cx="71721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 communication between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services, and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On-premises networks.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 services across accounts and VPCs.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Interface VPC endpoints and Load balancer VPC endpoints.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>
            <p:ph type="title"/>
          </p:nvPr>
        </p:nvSpPr>
        <p:spPr>
          <a:xfrm>
            <a:off x="667275" y="4149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AWS Private Link</a:t>
            </a:r>
            <a:endParaRPr/>
          </a:p>
        </p:txBody>
      </p:sp>
      <p:sp>
        <p:nvSpPr>
          <p:cNvPr id="230" name="Google Shape;230;p47"/>
          <p:cNvSpPr txBox="1"/>
          <p:nvPr>
            <p:ph idx="1" type="body"/>
          </p:nvPr>
        </p:nvSpPr>
        <p:spPr>
          <a:xfrm>
            <a:off x="787825" y="1346775"/>
            <a:ext cx="5300100" cy="29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Safety of the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 management of the network.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Accelerate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cloud migration.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27075" y="394800"/>
            <a:ext cx="573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07425" y="1063150"/>
            <a:ext cx="6395100" cy="3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NAT?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NAT Gateway strategies and basics.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Why NAT Gateway is better than NAT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Network ACLs.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Parts of Network ACLs.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 Endpoints.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Private link.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97400" y="4349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98250" y="1145575"/>
            <a:ext cx="5673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Link instances on a private subnet to services outside the VPC.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Swaps the instances' source IPv4 address.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Converts the addresses back to the original source.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Choose public or private NAT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525" y="1687362"/>
            <a:ext cx="1768775" cy="17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546700" y="45507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Strategies and Basics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586900" y="1185750"/>
            <a:ext cx="6229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NAT gateway in the same zone as the resources.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Interface endpoint or gateway endpoint.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 group cannot be linked to a NAT gateway.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Control traffic to and from the subnet where your NAT gateway is located.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Ports 1024–65535 are used by NAT gateways.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446175" y="445025"/>
            <a:ext cx="77091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NAT Gateway better than NAT Instance?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693575" y="1347225"/>
            <a:ext cx="5230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Every availability zone they are redundancy enabled. 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Script to handle the failover between the instances.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Need to maintain NAT instance on our 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47100" y="1265750"/>
            <a:ext cx="5686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optimized to handle the traffic.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Scaled up to 45 Gigabits per second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depends on the bandwidth.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Give higher availability, bandwidth and demand less effort on our part.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446175" y="445025"/>
            <a:ext cx="77091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NAT Gateway better than NAT Instance?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ACL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938500" y="124602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a network access control list (ACL).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Regulating traffic in and out of one or more subnets.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network ACLs with rules.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Must be assigned to each subnet in our VPC.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687350" y="445025"/>
            <a:ext cx="57357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ACL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546700" y="11355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Different parts: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Rule or role 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Protocol.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Range of the port.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Allow/Deny.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938500" y="445025"/>
            <a:ext cx="57357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VPN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727825" y="1196450"/>
            <a:ext cx="6138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the connections between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on-premises networks, distant offices, client devices, and the AWS global network.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Two parts:</a:t>
            </a:r>
            <a:endParaRPr b="1" i="1" sz="1800" strike="sngStrike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Site-to-Site VPN.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Client VPN.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1" name="Google Shape;2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900" y="1732572"/>
            <a:ext cx="1756350" cy="14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6D4803E9-4169-475C-8B55-748AF7E78798}"/>
</file>

<file path=customXml/itemProps2.xml><?xml version="1.0" encoding="utf-8"?>
<ds:datastoreItem xmlns:ds="http://schemas.openxmlformats.org/officeDocument/2006/customXml" ds:itemID="{C8209BCF-B990-45E3-B38C-A3447D622778}"/>
</file>

<file path=customXml/itemProps3.xml><?xml version="1.0" encoding="utf-8"?>
<ds:datastoreItem xmlns:ds="http://schemas.openxmlformats.org/officeDocument/2006/customXml" ds:itemID="{C48AE98E-D000-465F-9FFD-0A3491216F4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